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6" d="100"/>
          <a:sy n="56" d="100"/>
        </p:scale>
        <p:origin x="-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77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500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969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49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829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69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38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89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72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77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083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60B14"/>
            </a:gs>
            <a:gs pos="50000">
              <a:schemeClr val="tx2">
                <a:lumMod val="50000"/>
              </a:schemeClr>
            </a:gs>
            <a:gs pos="100000">
              <a:schemeClr val="tx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3C342-0697-46AF-95CA-E0CB3F08DB3D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72203-C026-487F-B1E3-9E2B89AFA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64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6000" b="1" dirty="0" smtClean="0">
                <a:solidFill>
                  <a:schemeClr val="bg1"/>
                </a:solidFill>
              </a:rPr>
              <a:t>TOUTE POUR TOI</a:t>
            </a:r>
            <a:endParaRPr lang="fr-FR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38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836712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Ayant</a:t>
            </a:r>
            <a:r>
              <a:rPr lang="fr-FR" dirty="0" smtClean="0"/>
              <a:t> </a:t>
            </a:r>
            <a:r>
              <a:rPr lang="fr-FR" sz="2800" dirty="0">
                <a:solidFill>
                  <a:schemeClr val="bg1"/>
                </a:solidFill>
              </a:rPr>
              <a:t>perdu  maintes </a:t>
            </a:r>
            <a:r>
              <a:rPr lang="fr-FR" sz="2800" dirty="0" smtClean="0">
                <a:solidFill>
                  <a:schemeClr val="bg1"/>
                </a:solidFill>
              </a:rPr>
              <a:t>fois, ayant </a:t>
            </a:r>
            <a:r>
              <a:rPr lang="fr-FR" sz="2800" dirty="0">
                <a:solidFill>
                  <a:schemeClr val="bg1"/>
                </a:solidFill>
              </a:rPr>
              <a:t>vaincu quelques fois</a:t>
            </a:r>
          </a:p>
          <a:p>
            <a:r>
              <a:rPr lang="fr-FR" sz="2800" dirty="0">
                <a:solidFill>
                  <a:schemeClr val="bg1"/>
                </a:solidFill>
              </a:rPr>
              <a:t>Désormais l'hiver même le plus dur ne m'effraie </a:t>
            </a:r>
            <a:r>
              <a:rPr lang="fr-FR" sz="2800" dirty="0" smtClean="0">
                <a:solidFill>
                  <a:schemeClr val="bg1"/>
                </a:solidFill>
              </a:rPr>
              <a:t>pas</a:t>
            </a:r>
            <a:endParaRPr lang="fr-FR" sz="2800" dirty="0">
              <a:solidFill>
                <a:schemeClr val="bg1"/>
              </a:solidFill>
            </a:endParaRPr>
          </a:p>
          <a:p>
            <a:r>
              <a:rPr lang="fr-FR" sz="2800" dirty="0">
                <a:solidFill>
                  <a:schemeClr val="bg1"/>
                </a:solidFill>
              </a:rPr>
              <a:t>Après ces </a:t>
            </a:r>
            <a:r>
              <a:rPr lang="fr-FR" sz="2800" dirty="0" smtClean="0">
                <a:solidFill>
                  <a:schemeClr val="bg1"/>
                </a:solidFill>
              </a:rPr>
              <a:t>obscurités et </a:t>
            </a:r>
            <a:r>
              <a:rPr lang="fr-FR" sz="2800" dirty="0">
                <a:solidFill>
                  <a:schemeClr val="bg1"/>
                </a:solidFill>
              </a:rPr>
              <a:t>le gris qui m'entourait</a:t>
            </a:r>
          </a:p>
          <a:p>
            <a:r>
              <a:rPr lang="fr-FR" sz="2800" dirty="0">
                <a:solidFill>
                  <a:schemeClr val="bg1"/>
                </a:solidFill>
              </a:rPr>
              <a:t>Si seul,  j'avais le sentiment que je te </a:t>
            </a:r>
            <a:r>
              <a:rPr lang="fr-FR" sz="2800" dirty="0" smtClean="0">
                <a:solidFill>
                  <a:schemeClr val="bg1"/>
                </a:solidFill>
              </a:rPr>
              <a:t>perdais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9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836712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Mais </a:t>
            </a:r>
            <a:r>
              <a:rPr lang="fr-FR" sz="2800" dirty="0">
                <a:solidFill>
                  <a:schemeClr val="bg1"/>
                </a:solidFill>
              </a:rPr>
              <a:t>si j'entrouvre mon cœur</a:t>
            </a:r>
          </a:p>
          <a:p>
            <a:r>
              <a:rPr lang="fr-FR" sz="2800" dirty="0">
                <a:solidFill>
                  <a:schemeClr val="bg1"/>
                </a:solidFill>
              </a:rPr>
              <a:t>pour que tu chasses mes peurs</a:t>
            </a:r>
          </a:p>
          <a:p>
            <a:r>
              <a:rPr lang="fr-FR" sz="2800" dirty="0">
                <a:solidFill>
                  <a:schemeClr val="bg1"/>
                </a:solidFill>
              </a:rPr>
              <a:t>La chaleur de ton soleil entre et sèche mes </a:t>
            </a:r>
            <a:r>
              <a:rPr lang="fr-FR" sz="2800" dirty="0" smtClean="0">
                <a:solidFill>
                  <a:schemeClr val="bg1"/>
                </a:solidFill>
              </a:rPr>
              <a:t>pleurs</a:t>
            </a:r>
            <a:endParaRPr lang="fr-FR" sz="2800" dirty="0">
              <a:solidFill>
                <a:schemeClr val="bg1"/>
              </a:solidFill>
            </a:endParaRPr>
          </a:p>
          <a:p>
            <a:r>
              <a:rPr lang="fr-FR" sz="2800" dirty="0">
                <a:solidFill>
                  <a:schemeClr val="bg1"/>
                </a:solidFill>
              </a:rPr>
              <a:t>Au-delà de mes </a:t>
            </a:r>
            <a:r>
              <a:rPr lang="fr-FR" sz="2800" dirty="0" smtClean="0">
                <a:solidFill>
                  <a:schemeClr val="bg1"/>
                </a:solidFill>
              </a:rPr>
              <a:t>lésions, au-delà </a:t>
            </a:r>
            <a:r>
              <a:rPr lang="fr-FR" sz="2800" dirty="0">
                <a:solidFill>
                  <a:schemeClr val="bg1"/>
                </a:solidFill>
              </a:rPr>
              <a:t>de ma raison</a:t>
            </a:r>
          </a:p>
          <a:p>
            <a:r>
              <a:rPr lang="fr-FR" sz="2800" dirty="0">
                <a:solidFill>
                  <a:schemeClr val="bg1"/>
                </a:solidFill>
              </a:rPr>
              <a:t>Tu seras ma force, tu seras mon </a:t>
            </a:r>
            <a:r>
              <a:rPr lang="fr-FR" sz="2800" dirty="0" smtClean="0">
                <a:solidFill>
                  <a:schemeClr val="bg1"/>
                </a:solidFill>
              </a:rPr>
              <a:t>obsession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17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836712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Je </a:t>
            </a:r>
            <a:r>
              <a:rPr lang="fr-FR" sz="2800" b="1" dirty="0">
                <a:solidFill>
                  <a:schemeClr val="bg1"/>
                </a:solidFill>
              </a:rPr>
              <a:t>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que </a:t>
            </a:r>
            <a:r>
              <a:rPr lang="fr-FR" sz="2800" b="1" dirty="0">
                <a:solidFill>
                  <a:schemeClr val="bg1"/>
                </a:solidFill>
              </a:rPr>
              <a:t>de ma vie nait le plus beau des dons pour toi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Je 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ce </a:t>
            </a:r>
            <a:r>
              <a:rPr lang="fr-FR" sz="2800" b="1" dirty="0">
                <a:solidFill>
                  <a:schemeClr val="bg1"/>
                </a:solidFill>
              </a:rPr>
              <a:t>que tu veux, je le sens clairement en moi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Toute pour </a:t>
            </a:r>
            <a:r>
              <a:rPr lang="fr-FR" sz="2800" b="1" dirty="0" smtClean="0">
                <a:solidFill>
                  <a:schemeClr val="bg1"/>
                </a:solidFill>
              </a:rPr>
              <a:t>toi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8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836712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Et </a:t>
            </a:r>
            <a:r>
              <a:rPr lang="fr-FR" sz="2800" dirty="0">
                <a:solidFill>
                  <a:schemeClr val="bg1"/>
                </a:solidFill>
              </a:rPr>
              <a:t>fort de ta </a:t>
            </a:r>
            <a:r>
              <a:rPr lang="fr-FR" sz="2800" dirty="0" smtClean="0">
                <a:solidFill>
                  <a:schemeClr val="bg1"/>
                </a:solidFill>
              </a:rPr>
              <a:t>présence, souvent </a:t>
            </a:r>
            <a:r>
              <a:rPr lang="fr-FR" sz="2800" dirty="0">
                <a:solidFill>
                  <a:schemeClr val="bg1"/>
                </a:solidFill>
              </a:rPr>
              <a:t>j'en fais l'expérience</a:t>
            </a:r>
          </a:p>
          <a:p>
            <a:r>
              <a:rPr lang="fr-FR" sz="2800" dirty="0">
                <a:solidFill>
                  <a:schemeClr val="bg1"/>
                </a:solidFill>
              </a:rPr>
              <a:t>Dans nos vies ton image se dessine en transparence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Soudain </a:t>
            </a:r>
            <a:r>
              <a:rPr lang="fr-FR" sz="2800" dirty="0">
                <a:solidFill>
                  <a:schemeClr val="bg1"/>
                </a:solidFill>
              </a:rPr>
              <a:t>de </a:t>
            </a:r>
            <a:r>
              <a:rPr lang="fr-FR" sz="2800" dirty="0" smtClean="0">
                <a:solidFill>
                  <a:schemeClr val="bg1"/>
                </a:solidFill>
              </a:rPr>
              <a:t>l'absurdité monte </a:t>
            </a:r>
            <a:r>
              <a:rPr lang="fr-FR" sz="2800" dirty="0">
                <a:solidFill>
                  <a:schemeClr val="bg1"/>
                </a:solidFill>
              </a:rPr>
              <a:t>un chant inexpliqué</a:t>
            </a:r>
          </a:p>
          <a:p>
            <a:r>
              <a:rPr lang="fr-FR" sz="2800" dirty="0">
                <a:solidFill>
                  <a:schemeClr val="bg1"/>
                </a:solidFill>
              </a:rPr>
              <a:t>Soudain ce sourire </a:t>
            </a:r>
            <a:r>
              <a:rPr lang="fr-FR" sz="2800" dirty="0" smtClean="0">
                <a:solidFill>
                  <a:schemeClr val="bg1"/>
                </a:solidFill>
              </a:rPr>
              <a:t>qui, </a:t>
            </a:r>
            <a:r>
              <a:rPr lang="fr-FR" sz="2800" dirty="0">
                <a:solidFill>
                  <a:schemeClr val="bg1"/>
                </a:solidFill>
              </a:rPr>
              <a:t>dans mon </a:t>
            </a:r>
            <a:r>
              <a:rPr lang="fr-FR" sz="2800" dirty="0" smtClean="0">
                <a:solidFill>
                  <a:schemeClr val="bg1"/>
                </a:solidFill>
              </a:rPr>
              <a:t>regard, transparait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05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836712"/>
            <a:ext cx="7920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Je </a:t>
            </a:r>
            <a:r>
              <a:rPr lang="fr-FR" sz="2800" b="1" dirty="0">
                <a:solidFill>
                  <a:schemeClr val="bg1"/>
                </a:solidFill>
              </a:rPr>
              <a:t>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que </a:t>
            </a:r>
            <a:r>
              <a:rPr lang="fr-FR" sz="2800" b="1" dirty="0">
                <a:solidFill>
                  <a:schemeClr val="bg1"/>
                </a:solidFill>
              </a:rPr>
              <a:t>de ma vie nait le plus beau des dons pour toi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Je 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ce </a:t>
            </a:r>
            <a:r>
              <a:rPr lang="fr-FR" sz="2800" b="1" dirty="0">
                <a:solidFill>
                  <a:schemeClr val="bg1"/>
                </a:solidFill>
              </a:rPr>
              <a:t>que tu veux, je le sens clairement en moi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Je 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que </a:t>
            </a:r>
            <a:r>
              <a:rPr lang="fr-FR" sz="2800" b="1" dirty="0">
                <a:solidFill>
                  <a:schemeClr val="bg1"/>
                </a:solidFill>
              </a:rPr>
              <a:t>de ma vie nait le plus beau des dons pour toi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Je </a:t>
            </a:r>
            <a:r>
              <a:rPr lang="fr-FR" sz="2800" b="1" dirty="0" smtClean="0">
                <a:solidFill>
                  <a:schemeClr val="bg1"/>
                </a:solidFill>
              </a:rPr>
              <a:t>sais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ce </a:t>
            </a:r>
            <a:r>
              <a:rPr lang="fr-FR" sz="2800" b="1" dirty="0">
                <a:solidFill>
                  <a:schemeClr val="bg1"/>
                </a:solidFill>
              </a:rPr>
              <a:t>que tu veux, je le sens clairement en moi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Toute pour </a:t>
            </a:r>
            <a:r>
              <a:rPr lang="fr-FR" sz="2800" b="1" dirty="0" smtClean="0">
                <a:solidFill>
                  <a:schemeClr val="bg1"/>
                </a:solidFill>
              </a:rPr>
              <a:t>toi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7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836712"/>
            <a:ext cx="79208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Tes deux mains qui s'ouvrent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au moment de la rencontre avec toi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Et ma vie qui soudain parle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à qui ne me connaissait pas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Peut sembler vide de sens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à qui ne la comprendra pas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Mais mon histoire va bien au-delà, au-delà de moi</a:t>
            </a:r>
          </a:p>
        </p:txBody>
      </p:sp>
    </p:spTree>
    <p:extLst>
      <p:ext uri="{BB962C8B-B14F-4D97-AF65-F5344CB8AC3E}">
        <p14:creationId xmlns:p14="http://schemas.microsoft.com/office/powerpoint/2010/main" val="392383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836712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Je </a:t>
            </a:r>
            <a:r>
              <a:rPr lang="fr-FR" sz="2800" b="1" dirty="0">
                <a:solidFill>
                  <a:schemeClr val="bg1"/>
                </a:solidFill>
              </a:rPr>
              <a:t>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que </a:t>
            </a:r>
            <a:r>
              <a:rPr lang="fr-FR" sz="2800" b="1" dirty="0">
                <a:solidFill>
                  <a:schemeClr val="bg1"/>
                </a:solidFill>
              </a:rPr>
              <a:t>de ma vie nait le plus beau des dons pour toi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Je 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ce </a:t>
            </a:r>
            <a:r>
              <a:rPr lang="fr-FR" sz="2800" b="1" dirty="0">
                <a:solidFill>
                  <a:schemeClr val="bg1"/>
                </a:solidFill>
              </a:rPr>
              <a:t>que tu veux, je le sens clairement en moi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Je 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que </a:t>
            </a:r>
            <a:r>
              <a:rPr lang="fr-FR" sz="2800" b="1" dirty="0">
                <a:solidFill>
                  <a:schemeClr val="bg1"/>
                </a:solidFill>
              </a:rPr>
              <a:t>de ma vie nait le plus beau des dons pour toi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Je sais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ce </a:t>
            </a:r>
            <a:r>
              <a:rPr lang="fr-FR" sz="2800" b="1" dirty="0">
                <a:solidFill>
                  <a:schemeClr val="bg1"/>
                </a:solidFill>
              </a:rPr>
              <a:t>que tu veux, je le sens clairement en moi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Toute pour toi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44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303</Words>
  <Application>Microsoft Office PowerPoint</Application>
  <PresentationFormat>Affichage à l'écran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TOUTE POUR TOI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TOUTE POUR TOI</dc:title>
  <dc:creator>Sylvie Prat</dc:creator>
  <cp:lastModifiedBy>Sylvie Prat</cp:lastModifiedBy>
  <cp:revision>3</cp:revision>
  <dcterms:created xsi:type="dcterms:W3CDTF">2014-07-26T14:17:00Z</dcterms:created>
  <dcterms:modified xsi:type="dcterms:W3CDTF">2014-07-26T14:50:16Z</dcterms:modified>
</cp:coreProperties>
</file>